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BBE18A-990B-8AD9-5EBE-573522293348}" v="25" dt="2025-02-02T01:32:33.2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45" r="9985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832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/>
          <p:cNvSpPr/>
          <p:nvPr/>
        </p:nvSpPr>
        <p:spPr>
          <a:xfrm>
            <a:off x="735120" y="2727360"/>
            <a:ext cx="7770240" cy="146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4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TÍTULO DO TRABALHO</a:t>
            </a:r>
            <a:br>
              <a:rPr dirty="0"/>
            </a:br>
            <a:r>
              <a:rPr lang="pt-BR" sz="4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(Arial, 44)</a:t>
            </a:r>
            <a:endParaRPr lang="pt-BR" sz="4400" b="0" strike="noStrike" spc="-1" dirty="0">
              <a:latin typeface="Arial"/>
            </a:endParaRPr>
          </a:p>
        </p:txBody>
      </p:sp>
      <p:sp>
        <p:nvSpPr>
          <p:cNvPr id="39" name="Rectangle 5"/>
          <p:cNvSpPr/>
          <p:nvPr/>
        </p:nvSpPr>
        <p:spPr>
          <a:xfrm>
            <a:off x="4572000" y="457200"/>
            <a:ext cx="360" cy="3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0" name="Rectangle 6"/>
          <p:cNvSpPr/>
          <p:nvPr/>
        </p:nvSpPr>
        <p:spPr>
          <a:xfrm>
            <a:off x="2062260" y="457200"/>
            <a:ext cx="5115960" cy="637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pt-BR" sz="18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CENTRO UNIVERSITÁRIO VALE DO CRICARÉ</a:t>
            </a:r>
            <a:endParaRPr lang="pt-BR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pt-BR" sz="18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INSERIR O NOME DO CURSO</a:t>
            </a:r>
            <a:endParaRPr lang="pt-BR" sz="1800" b="0" strike="noStrike" spc="-1" dirty="0">
              <a:latin typeface="Arial"/>
            </a:endParaRPr>
          </a:p>
        </p:txBody>
      </p:sp>
      <p:sp>
        <p:nvSpPr>
          <p:cNvPr id="41" name="Subtitle 2"/>
          <p:cNvSpPr/>
          <p:nvPr/>
        </p:nvSpPr>
        <p:spPr>
          <a:xfrm>
            <a:off x="3595680" y="5827320"/>
            <a:ext cx="2212560" cy="672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lnSpcReduction="10000"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pt-BR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SÃO MATEUS</a:t>
            </a:r>
            <a:endParaRPr lang="pt-B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pt-BR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2026</a:t>
            </a:r>
            <a:endParaRPr lang="pt-BR" sz="2000" b="0" strike="noStrike" spc="-1" dirty="0">
              <a:latin typeface="Arial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95" r="23354"/>
          <a:stretch/>
        </p:blipFill>
        <p:spPr>
          <a:xfrm>
            <a:off x="7647400" y="0"/>
            <a:ext cx="1493686" cy="161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48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ubtitle 2"/>
          <p:cNvSpPr/>
          <p:nvPr/>
        </p:nvSpPr>
        <p:spPr>
          <a:xfrm>
            <a:off x="956520" y="3010320"/>
            <a:ext cx="7805880" cy="338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r>
              <a:rPr lang="pt-BR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Acadêmico 1</a:t>
            </a:r>
            <a:endParaRPr lang="pt-BR" sz="2400" b="0" strike="noStrike" spc="-1">
              <a:latin typeface="Arial"/>
            </a:endParaRPr>
          </a:p>
          <a:p>
            <a:pPr algn="r">
              <a:lnSpc>
                <a:spcPct val="100000"/>
              </a:lnSpc>
              <a:tabLst>
                <a:tab pos="0" algn="l"/>
              </a:tabLst>
            </a:pPr>
            <a:r>
              <a:rPr lang="pt-BR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Acadêmico 2</a:t>
            </a:r>
            <a:endParaRPr lang="pt-BR" sz="2400" b="0" strike="noStrike" spc="-1">
              <a:latin typeface="Arial"/>
            </a:endParaRPr>
          </a:p>
          <a:p>
            <a:pPr algn="r">
              <a:lnSpc>
                <a:spcPct val="100000"/>
              </a:lnSpc>
              <a:tabLst>
                <a:tab pos="0" algn="l"/>
              </a:tabLst>
            </a:pPr>
            <a:r>
              <a:rPr lang="pt-BR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Acadêmico 3</a:t>
            </a:r>
            <a:endParaRPr lang="pt-BR" sz="2400" b="0" strike="noStrike" spc="-1">
              <a:latin typeface="Arial"/>
            </a:endParaRPr>
          </a:p>
          <a:p>
            <a:pPr algn="r">
              <a:lnSpc>
                <a:spcPct val="100000"/>
              </a:lnSpc>
              <a:tabLst>
                <a:tab pos="0" algn="l"/>
              </a:tabLst>
            </a:pPr>
            <a:r>
              <a:rPr lang="pt-BR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Acadêmico 4</a:t>
            </a:r>
            <a:endParaRPr lang="pt-BR" sz="2400" b="0" strike="noStrike" spc="-1">
              <a:latin typeface="Arial"/>
            </a:endParaRPr>
          </a:p>
          <a:p>
            <a:pPr algn="r">
              <a:lnSpc>
                <a:spcPct val="100000"/>
              </a:lnSpc>
              <a:tabLst>
                <a:tab pos="0" algn="l"/>
              </a:tabLst>
            </a:pPr>
            <a:r>
              <a:rPr lang="pt-BR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Acadêmico 5</a:t>
            </a:r>
            <a:endParaRPr lang="pt-BR" sz="2400" b="0" strike="noStrike" spc="-1">
              <a:latin typeface="Arial"/>
            </a:endParaRPr>
          </a:p>
          <a:p>
            <a:pPr algn="r">
              <a:lnSpc>
                <a:spcPct val="100000"/>
              </a:lnSpc>
              <a:tabLst>
                <a:tab pos="0" algn="l"/>
              </a:tabLst>
            </a:pPr>
            <a:r>
              <a:rPr lang="pt-BR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(inserir os nomes em ordem alfabética)</a:t>
            </a:r>
            <a:endParaRPr lang="pt-BR" sz="2400" b="0" strike="noStrike" spc="-1">
              <a:latin typeface="Arial"/>
            </a:endParaRPr>
          </a:p>
          <a:p>
            <a:pPr algn="r">
              <a:lnSpc>
                <a:spcPct val="100000"/>
              </a:lnSpc>
              <a:tabLst>
                <a:tab pos="0" algn="l"/>
              </a:tabLst>
            </a:pPr>
            <a:endParaRPr lang="pt-BR" sz="2400" b="0" strike="noStrike" spc="-1">
              <a:latin typeface="Arial"/>
            </a:endParaRPr>
          </a:p>
          <a:p>
            <a:pPr algn="r">
              <a:lnSpc>
                <a:spcPct val="100000"/>
              </a:lnSpc>
              <a:tabLst>
                <a:tab pos="0" algn="l"/>
              </a:tabLst>
            </a:pPr>
            <a:r>
              <a:rPr lang="pt-BR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Orientador: precisa inserir o nome completo e a titulação do professor</a:t>
            </a:r>
            <a:endParaRPr lang="pt-BR" sz="2400" b="0" strike="noStrike" spc="-1">
              <a:latin typeface="Arial"/>
            </a:endParaRPr>
          </a:p>
          <a:p>
            <a:pPr algn="r">
              <a:lnSpc>
                <a:spcPct val="100000"/>
              </a:lnSpc>
              <a:tabLst>
                <a:tab pos="0" algn="l"/>
              </a:tabLst>
            </a:pPr>
            <a:endParaRPr lang="pt-BR" sz="2400" b="0" strike="noStrike" spc="-1">
              <a:latin typeface="Arial"/>
            </a:endParaRPr>
          </a:p>
          <a:p>
            <a:pPr algn="r">
              <a:lnSpc>
                <a:spcPct val="100000"/>
              </a:lnSpc>
              <a:tabLst>
                <a:tab pos="0" algn="l"/>
              </a:tabLst>
            </a:pPr>
            <a:endParaRPr lang="pt-BR" sz="2400" b="0" strike="noStrike" spc="-1">
              <a:latin typeface="Arial"/>
            </a:endParaRPr>
          </a:p>
          <a:p>
            <a:pPr algn="r">
              <a:lnSpc>
                <a:spcPct val="100000"/>
              </a:lnSpc>
              <a:tabLst>
                <a:tab pos="0" algn="l"/>
              </a:tabLst>
            </a:pPr>
            <a:endParaRPr lang="pt-BR" sz="2400" b="0" strike="noStrike" spc="-1">
              <a:latin typeface="Arial"/>
            </a:endParaRPr>
          </a:p>
          <a:p>
            <a:pPr algn="r">
              <a:lnSpc>
                <a:spcPct val="100000"/>
              </a:lnSpc>
              <a:tabLst>
                <a:tab pos="0" algn="l"/>
              </a:tabLst>
            </a:pPr>
            <a:endParaRPr lang="pt-BR" sz="2400" b="0" strike="noStrike" spc="-1">
              <a:latin typeface="Arial"/>
            </a:endParaRPr>
          </a:p>
        </p:txBody>
      </p:sp>
      <p:sp>
        <p:nvSpPr>
          <p:cNvPr id="44" name="Rectangle 4"/>
          <p:cNvSpPr/>
          <p:nvPr/>
        </p:nvSpPr>
        <p:spPr>
          <a:xfrm>
            <a:off x="0" y="0"/>
            <a:ext cx="91418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" name="Rectangle 5"/>
          <p:cNvSpPr/>
          <p:nvPr/>
        </p:nvSpPr>
        <p:spPr>
          <a:xfrm>
            <a:off x="4572000" y="457200"/>
            <a:ext cx="360" cy="3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" name="Title 1"/>
          <p:cNvSpPr/>
          <p:nvPr/>
        </p:nvSpPr>
        <p:spPr>
          <a:xfrm>
            <a:off x="1311660" y="1120278"/>
            <a:ext cx="6518160" cy="146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sz="4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AUTORES(AS)</a:t>
            </a:r>
            <a:endParaRPr lang="pt-BR" sz="4000" b="0" strike="noStrike" spc="-1" dirty="0">
              <a:latin typeface="Arial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95" r="23354"/>
          <a:stretch/>
        </p:blipFill>
        <p:spPr>
          <a:xfrm>
            <a:off x="7647400" y="0"/>
            <a:ext cx="1493686" cy="161108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1"/>
          <p:cNvSpPr/>
          <p:nvPr/>
        </p:nvSpPr>
        <p:spPr>
          <a:xfrm>
            <a:off x="1311659" y="1321403"/>
            <a:ext cx="6518160" cy="1461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sz="4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INTRODUÇÃO</a:t>
            </a:r>
            <a:endParaRPr lang="pt-BR" sz="4000" b="0" strike="noStrike" spc="-1" dirty="0">
              <a:latin typeface="Arial"/>
            </a:endParaRPr>
          </a:p>
        </p:txBody>
      </p:sp>
      <p:sp>
        <p:nvSpPr>
          <p:cNvPr id="49" name="Subtitle 2"/>
          <p:cNvSpPr/>
          <p:nvPr/>
        </p:nvSpPr>
        <p:spPr>
          <a:xfrm>
            <a:off x="359279" y="2677594"/>
            <a:ext cx="8422920" cy="2565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pt-BR" sz="2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Aspectos introdutórios e desenvolvimento do trabalho; objeto de estudo. (Utilize poucos caracteres e </a:t>
            </a:r>
            <a:r>
              <a:rPr lang="pt-BR" sz="2400" spc="-1" dirty="0">
                <a:solidFill>
                  <a:srgbClr val="000000"/>
                </a:solidFill>
                <a:latin typeface="Arial"/>
                <a:ea typeface="DejaVu Sans"/>
              </a:rPr>
              <a:t>use 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esquemas gráficos e figuras. Fonte: Arial, 24).</a:t>
            </a:r>
            <a:endParaRPr lang="pt-BR" sz="2400" b="0" strike="noStrike" spc="-1" dirty="0">
              <a:latin typeface="Arial"/>
            </a:endParaRPr>
          </a:p>
        </p:txBody>
      </p:sp>
      <p:sp>
        <p:nvSpPr>
          <p:cNvPr id="50" name="Rectangle 4"/>
          <p:cNvSpPr/>
          <p:nvPr/>
        </p:nvSpPr>
        <p:spPr>
          <a:xfrm>
            <a:off x="0" y="0"/>
            <a:ext cx="91418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1" name="Rectangle 5"/>
          <p:cNvSpPr/>
          <p:nvPr/>
        </p:nvSpPr>
        <p:spPr>
          <a:xfrm>
            <a:off x="4572000" y="457200"/>
            <a:ext cx="360" cy="3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95" r="23354"/>
          <a:stretch/>
        </p:blipFill>
        <p:spPr>
          <a:xfrm>
            <a:off x="7647400" y="0"/>
            <a:ext cx="1493686" cy="161108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1"/>
          <p:cNvSpPr/>
          <p:nvPr/>
        </p:nvSpPr>
        <p:spPr>
          <a:xfrm>
            <a:off x="1213739" y="1395264"/>
            <a:ext cx="6714360" cy="146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sz="4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OBJETIVO</a:t>
            </a:r>
            <a:endParaRPr lang="pt-BR" sz="4000" b="0" strike="noStrike" spc="-1" dirty="0">
              <a:latin typeface="Arial"/>
            </a:endParaRPr>
          </a:p>
        </p:txBody>
      </p:sp>
      <p:sp>
        <p:nvSpPr>
          <p:cNvPr id="54" name="Rectangle 4"/>
          <p:cNvSpPr/>
          <p:nvPr/>
        </p:nvSpPr>
        <p:spPr>
          <a:xfrm>
            <a:off x="0" y="0"/>
            <a:ext cx="91418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5" name="Rectangle 5"/>
          <p:cNvSpPr/>
          <p:nvPr/>
        </p:nvSpPr>
        <p:spPr>
          <a:xfrm>
            <a:off x="4572000" y="457200"/>
            <a:ext cx="360" cy="3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6" name="Subtitle 2"/>
          <p:cNvSpPr/>
          <p:nvPr/>
        </p:nvSpPr>
        <p:spPr>
          <a:xfrm>
            <a:off x="395280" y="2276640"/>
            <a:ext cx="8422560" cy="2565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pt-BR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Insira o objetivo da sua pesquisa. (Fonte: Arial, 24).</a:t>
            </a:r>
            <a:endParaRPr lang="pt-BR" sz="2800" b="0" strike="noStrike" spc="-1" dirty="0">
              <a:latin typeface="Arial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95" r="23354"/>
          <a:stretch/>
        </p:blipFill>
        <p:spPr>
          <a:xfrm>
            <a:off x="7647400" y="0"/>
            <a:ext cx="1493686" cy="161108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1"/>
          <p:cNvSpPr/>
          <p:nvPr/>
        </p:nvSpPr>
        <p:spPr>
          <a:xfrm>
            <a:off x="1205640" y="1218661"/>
            <a:ext cx="6728400" cy="146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sz="4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METODOLOGIA</a:t>
            </a:r>
            <a:endParaRPr lang="pt-BR" sz="4000" b="0" strike="noStrike" spc="-1" dirty="0">
              <a:latin typeface="Arial"/>
            </a:endParaRPr>
          </a:p>
        </p:txBody>
      </p:sp>
      <p:sp>
        <p:nvSpPr>
          <p:cNvPr id="59" name="Rectangle 4"/>
          <p:cNvSpPr/>
          <p:nvPr/>
        </p:nvSpPr>
        <p:spPr>
          <a:xfrm>
            <a:off x="0" y="0"/>
            <a:ext cx="91418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0" name="Rectangle 5"/>
          <p:cNvSpPr/>
          <p:nvPr/>
        </p:nvSpPr>
        <p:spPr>
          <a:xfrm>
            <a:off x="4572000" y="457200"/>
            <a:ext cx="360" cy="3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1" name="Subtitle 2"/>
          <p:cNvSpPr/>
          <p:nvPr/>
        </p:nvSpPr>
        <p:spPr>
          <a:xfrm>
            <a:off x="395280" y="2276640"/>
            <a:ext cx="8422560" cy="2565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pt-BR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Método utilizado na pesquisa. </a:t>
            </a:r>
            <a:r>
              <a:rPr lang="pt-BR" sz="2800" spc="-1" dirty="0">
                <a:solidFill>
                  <a:srgbClr val="000000"/>
                </a:solidFill>
              </a:rPr>
              <a:t>(Utilize poucos caracteres e use esquemas gráficos e figuras. Fonte: Arial, 24).</a:t>
            </a:r>
            <a:endParaRPr lang="pt-BR" sz="2800" spc="-1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95" r="23354"/>
          <a:stretch/>
        </p:blipFill>
        <p:spPr>
          <a:xfrm>
            <a:off x="7647400" y="0"/>
            <a:ext cx="1493686" cy="161108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1"/>
          <p:cNvSpPr/>
          <p:nvPr/>
        </p:nvSpPr>
        <p:spPr>
          <a:xfrm>
            <a:off x="1336680" y="1698527"/>
            <a:ext cx="6468120" cy="146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sz="4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RESULTADOS E </a:t>
            </a:r>
            <a:br>
              <a:rPr dirty="0"/>
            </a:br>
            <a:r>
              <a:rPr lang="pt-BR" sz="4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DISCUSSÕES</a:t>
            </a:r>
            <a:endParaRPr lang="pt-BR" sz="4000" b="0" strike="noStrike" spc="-1" dirty="0">
              <a:latin typeface="Arial"/>
            </a:endParaRPr>
          </a:p>
        </p:txBody>
      </p:sp>
      <p:sp>
        <p:nvSpPr>
          <p:cNvPr id="64" name="Rectangle 4"/>
          <p:cNvSpPr/>
          <p:nvPr/>
        </p:nvSpPr>
        <p:spPr>
          <a:xfrm>
            <a:off x="0" y="0"/>
            <a:ext cx="91418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5" name="Rectangle 5"/>
          <p:cNvSpPr/>
          <p:nvPr/>
        </p:nvSpPr>
        <p:spPr>
          <a:xfrm>
            <a:off x="4572000" y="457200"/>
            <a:ext cx="360" cy="3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6" name="Subtitle 2"/>
          <p:cNvSpPr/>
          <p:nvPr/>
        </p:nvSpPr>
        <p:spPr>
          <a:xfrm>
            <a:off x="359460" y="2755612"/>
            <a:ext cx="8422560" cy="2565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pt-BR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Resultados e discussões que foram levantadas na pesquisa. </a:t>
            </a:r>
            <a:r>
              <a:rPr lang="pt-BR" sz="2800" spc="-1" dirty="0">
                <a:solidFill>
                  <a:srgbClr val="000000"/>
                </a:solidFill>
              </a:rPr>
              <a:t>(Utilize poucos caracteres e use esquemas gráficos e figuras. Fonte: Arial, 24).</a:t>
            </a:r>
            <a:endParaRPr lang="pt-BR" sz="2800" spc="-1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95" r="23354"/>
          <a:stretch/>
        </p:blipFill>
        <p:spPr>
          <a:xfrm>
            <a:off x="7647400" y="0"/>
            <a:ext cx="1493686" cy="161108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itle 1"/>
          <p:cNvSpPr/>
          <p:nvPr/>
        </p:nvSpPr>
        <p:spPr>
          <a:xfrm>
            <a:off x="1261800" y="1630943"/>
            <a:ext cx="6616080" cy="146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sz="4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CONSIDERAÇÕES </a:t>
            </a:r>
            <a:br>
              <a:rPr dirty="0"/>
            </a:br>
            <a:r>
              <a:rPr lang="pt-BR" sz="4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FINAIS</a:t>
            </a:r>
            <a:endParaRPr lang="pt-BR" sz="4000" b="0" strike="noStrike" spc="-1" dirty="0">
              <a:latin typeface="Arial"/>
            </a:endParaRPr>
          </a:p>
        </p:txBody>
      </p:sp>
      <p:sp>
        <p:nvSpPr>
          <p:cNvPr id="69" name="Rectangle 4"/>
          <p:cNvSpPr/>
          <p:nvPr/>
        </p:nvSpPr>
        <p:spPr>
          <a:xfrm>
            <a:off x="0" y="0"/>
            <a:ext cx="91418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0" name="Rectangle 5"/>
          <p:cNvSpPr/>
          <p:nvPr/>
        </p:nvSpPr>
        <p:spPr>
          <a:xfrm>
            <a:off x="4572000" y="457200"/>
            <a:ext cx="360" cy="3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1" name="Subtitle 2"/>
          <p:cNvSpPr/>
          <p:nvPr/>
        </p:nvSpPr>
        <p:spPr>
          <a:xfrm>
            <a:off x="358560" y="2886240"/>
            <a:ext cx="8422560" cy="2565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pt-BR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Considerações finais a respeito da pesquisa. </a:t>
            </a:r>
            <a:r>
              <a:rPr lang="pt-BR" sz="2800" spc="-1" dirty="0">
                <a:solidFill>
                  <a:srgbClr val="000000"/>
                </a:solidFill>
              </a:rPr>
              <a:t>(Utilize poucos caracteres e use esquemas gráficos e figuras. Fonte: Arial, 24).</a:t>
            </a:r>
            <a:endParaRPr lang="pt-BR" sz="2800" spc="-1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95" r="23354"/>
          <a:stretch/>
        </p:blipFill>
        <p:spPr>
          <a:xfrm>
            <a:off x="7647400" y="0"/>
            <a:ext cx="1493686" cy="161108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itle 1"/>
          <p:cNvSpPr/>
          <p:nvPr/>
        </p:nvSpPr>
        <p:spPr>
          <a:xfrm>
            <a:off x="1206720" y="1608928"/>
            <a:ext cx="6728400" cy="146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sz="4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REFERÊNCIAS</a:t>
            </a:r>
            <a:endParaRPr lang="pt-BR" sz="4000" b="0" strike="noStrike" spc="-1" dirty="0">
              <a:latin typeface="Arial"/>
            </a:endParaRPr>
          </a:p>
        </p:txBody>
      </p:sp>
      <p:sp>
        <p:nvSpPr>
          <p:cNvPr id="74" name="Rectangle 4"/>
          <p:cNvSpPr/>
          <p:nvPr/>
        </p:nvSpPr>
        <p:spPr>
          <a:xfrm>
            <a:off x="0" y="0"/>
            <a:ext cx="91418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5" name="Rectangle 5"/>
          <p:cNvSpPr/>
          <p:nvPr/>
        </p:nvSpPr>
        <p:spPr>
          <a:xfrm>
            <a:off x="4572000" y="457200"/>
            <a:ext cx="360" cy="3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6" name="Subtitle 2"/>
          <p:cNvSpPr/>
          <p:nvPr/>
        </p:nvSpPr>
        <p:spPr>
          <a:xfrm>
            <a:off x="395280" y="2276640"/>
            <a:ext cx="8422560" cy="2565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pt-BR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Insira as principais referências, de acordo com as Normas do UNIVC.</a:t>
            </a:r>
            <a:endParaRPr lang="pt-BR" sz="2800" b="0" strike="noStrike" spc="-1" dirty="0">
              <a:latin typeface="Arial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95" r="23354"/>
          <a:stretch/>
        </p:blipFill>
        <p:spPr>
          <a:xfrm>
            <a:off x="7647400" y="0"/>
            <a:ext cx="1493686" cy="161108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</TotalTime>
  <Words>182</Words>
  <Application>Microsoft Office PowerPoint</Application>
  <PresentationFormat>Apresentação na tela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Juliana Martins Cassani</dc:creator>
  <dc:description/>
  <cp:lastModifiedBy>Bruna Pimenta Felix</cp:lastModifiedBy>
  <cp:revision>54</cp:revision>
  <dcterms:created xsi:type="dcterms:W3CDTF">2020-11-05T21:09:27Z</dcterms:created>
  <dcterms:modified xsi:type="dcterms:W3CDTF">2026-04-29T17:47:32Z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Apresentação na tela (4:3)</vt:lpwstr>
  </property>
  <property fmtid="{D5CDD505-2E9C-101B-9397-08002B2CF9AE}" pid="3" name="Slides">
    <vt:i4>8</vt:i4>
  </property>
</Properties>
</file>