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4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832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/>
          <p:nvPr/>
        </p:nvSpPr>
        <p:spPr>
          <a:xfrm>
            <a:off x="735120" y="3172680"/>
            <a:ext cx="7770240" cy="1467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TÍTULO DO TRABALHO</a:t>
            </a:r>
            <a:r>
              <a:rPr dirty="0"/>
              <a:t/>
            </a:r>
            <a:br>
              <a:rPr dirty="0"/>
            </a:br>
            <a:r>
              <a:rPr lang="pt-BR" sz="4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(Arial, 44)</a:t>
            </a:r>
            <a:endParaRPr lang="pt-BR" sz="4400" b="0" strike="noStrike" spc="-1" dirty="0">
              <a:latin typeface="Arial"/>
            </a:endParaRPr>
          </a:p>
        </p:txBody>
      </p:sp>
      <p:sp>
        <p:nvSpPr>
          <p:cNvPr id="39" name="Rectangle 5"/>
          <p:cNvSpPr/>
          <p:nvPr/>
        </p:nvSpPr>
        <p:spPr>
          <a:xfrm>
            <a:off x="4572000" y="457200"/>
            <a:ext cx="360" cy="36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Rectangle 6"/>
          <p:cNvSpPr/>
          <p:nvPr/>
        </p:nvSpPr>
        <p:spPr>
          <a:xfrm>
            <a:off x="2012760" y="1683360"/>
            <a:ext cx="5115960" cy="63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CENTRO UNIVERSITÁRIO VALE DO CRICARÉ</a:t>
            </a:r>
            <a:endParaRPr lang="pt-B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INSERIR O NOME DO CURSO</a:t>
            </a:r>
            <a:endParaRPr lang="pt-BR" sz="1800" b="0" strike="noStrike" spc="-1" dirty="0">
              <a:latin typeface="Arial"/>
            </a:endParaRPr>
          </a:p>
        </p:txBody>
      </p:sp>
      <p:sp>
        <p:nvSpPr>
          <p:cNvPr id="41" name="Subtitle 2"/>
          <p:cNvSpPr/>
          <p:nvPr/>
        </p:nvSpPr>
        <p:spPr>
          <a:xfrm>
            <a:off x="3595680" y="5827320"/>
            <a:ext cx="2212560" cy="672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SÃO MATEUS</a:t>
            </a:r>
            <a:endParaRPr lang="pt-BR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2022</a:t>
            </a:r>
            <a:endParaRPr lang="pt-BR" sz="2000" b="0" strike="noStrike" spc="-1" dirty="0">
              <a:latin typeface="Arial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20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ubtitle 2"/>
          <p:cNvSpPr/>
          <p:nvPr/>
        </p:nvSpPr>
        <p:spPr>
          <a:xfrm>
            <a:off x="956520" y="3010320"/>
            <a:ext cx="7805880" cy="3388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Acadêmico 1</a:t>
            </a:r>
            <a:endParaRPr lang="pt-BR" sz="2400" b="0" strike="noStrike" spc="-1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Acadêmico 2</a:t>
            </a:r>
            <a:endParaRPr lang="pt-BR" sz="2400" b="0" strike="noStrike" spc="-1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Acadêmico 3</a:t>
            </a:r>
            <a:endParaRPr lang="pt-BR" sz="2400" b="0" strike="noStrike" spc="-1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Acadêmico 4</a:t>
            </a:r>
            <a:endParaRPr lang="pt-BR" sz="2400" b="0" strike="noStrike" spc="-1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Acadêmico 5</a:t>
            </a:r>
            <a:endParaRPr lang="pt-BR" sz="2400" b="0" strike="noStrike" spc="-1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(inserir os nomes em ordem alfabética)</a:t>
            </a:r>
            <a:endParaRPr lang="pt-BR" sz="2400" b="0" strike="noStrike" spc="-1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pt-BR" sz="2400" b="0" strike="noStrike" spc="-1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Orientador: precisa inserir o nome completo e a titulação do professor</a:t>
            </a:r>
            <a:endParaRPr lang="pt-BR" sz="2400" b="0" strike="noStrike" spc="-1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pt-BR" sz="2400" b="0" strike="noStrike" spc="-1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pt-BR" sz="2400" b="0" strike="noStrike" spc="-1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pt-BR" sz="2400" b="0" strike="noStrike" spc="-1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pt-BR" sz="2400" b="0" strike="noStrike" spc="-1">
              <a:latin typeface="Arial"/>
            </a:endParaRPr>
          </a:p>
        </p:txBody>
      </p:sp>
      <p:sp>
        <p:nvSpPr>
          <p:cNvPr id="44" name="Rectangle 4"/>
          <p:cNvSpPr/>
          <p:nvPr/>
        </p:nvSpPr>
        <p:spPr>
          <a:xfrm>
            <a:off x="0" y="0"/>
            <a:ext cx="91418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Rectangle 5"/>
          <p:cNvSpPr/>
          <p:nvPr/>
        </p:nvSpPr>
        <p:spPr>
          <a:xfrm>
            <a:off x="4572000" y="457200"/>
            <a:ext cx="360" cy="36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Title 1"/>
          <p:cNvSpPr/>
          <p:nvPr/>
        </p:nvSpPr>
        <p:spPr>
          <a:xfrm>
            <a:off x="1311660" y="1120278"/>
            <a:ext cx="6518160" cy="1467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AUTORES(AS)</a:t>
            </a:r>
            <a:endParaRPr lang="pt-BR" sz="4000" b="0" strike="noStrike" spc="-1" dirty="0">
              <a:latin typeface="Arial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20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1"/>
          <p:cNvSpPr/>
          <p:nvPr/>
        </p:nvSpPr>
        <p:spPr>
          <a:xfrm>
            <a:off x="1311660" y="894683"/>
            <a:ext cx="6518160" cy="1461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INTRODUÇÃO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49" name="Subtitle 2"/>
          <p:cNvSpPr/>
          <p:nvPr/>
        </p:nvSpPr>
        <p:spPr>
          <a:xfrm>
            <a:off x="395640" y="2277000"/>
            <a:ext cx="8422920" cy="256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Aspectos introdutórios e desenvolvimento do trabalho; objeto de estudo. (Utilize poucos caracteres e </a:t>
            </a:r>
            <a:r>
              <a:rPr lang="pt-BR" sz="2400" spc="-1" dirty="0">
                <a:solidFill>
                  <a:srgbClr val="000000"/>
                </a:solidFill>
                <a:latin typeface="Arial"/>
                <a:ea typeface="DejaVu Sans"/>
              </a:rPr>
              <a:t>use </a:t>
            </a:r>
            <a:r>
              <a:rPr lang="pt-BR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esquemas gráficos e figuras. Fonte: Arial, 24).</a:t>
            </a:r>
            <a:endParaRPr lang="pt-BR" sz="2400" b="0" strike="noStrike" spc="-1" dirty="0">
              <a:latin typeface="Arial"/>
            </a:endParaRPr>
          </a:p>
        </p:txBody>
      </p:sp>
      <p:sp>
        <p:nvSpPr>
          <p:cNvPr id="50" name="Rectangle 4"/>
          <p:cNvSpPr/>
          <p:nvPr/>
        </p:nvSpPr>
        <p:spPr>
          <a:xfrm>
            <a:off x="0" y="0"/>
            <a:ext cx="91418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Rectangle 5"/>
          <p:cNvSpPr/>
          <p:nvPr/>
        </p:nvSpPr>
        <p:spPr>
          <a:xfrm>
            <a:off x="4572000" y="457200"/>
            <a:ext cx="360" cy="36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20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/>
          <p:nvPr/>
        </p:nvSpPr>
        <p:spPr>
          <a:xfrm>
            <a:off x="1213560" y="885697"/>
            <a:ext cx="6714360" cy="1467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OBJETIVO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54" name="Rectangle 4"/>
          <p:cNvSpPr/>
          <p:nvPr/>
        </p:nvSpPr>
        <p:spPr>
          <a:xfrm>
            <a:off x="0" y="0"/>
            <a:ext cx="91418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Rectangle 5"/>
          <p:cNvSpPr/>
          <p:nvPr/>
        </p:nvSpPr>
        <p:spPr>
          <a:xfrm>
            <a:off x="4572000" y="457200"/>
            <a:ext cx="360" cy="36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Subtitle 2"/>
          <p:cNvSpPr/>
          <p:nvPr/>
        </p:nvSpPr>
        <p:spPr>
          <a:xfrm>
            <a:off x="395280" y="2276640"/>
            <a:ext cx="8422560" cy="256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Insira o objetivo da sua pesquisa. (Fonte: Arial, 24).</a:t>
            </a:r>
            <a:endParaRPr lang="pt-BR" sz="2800" b="0" strike="noStrike" spc="-1" dirty="0">
              <a:latin typeface="Arial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20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1"/>
          <p:cNvSpPr/>
          <p:nvPr/>
        </p:nvSpPr>
        <p:spPr>
          <a:xfrm>
            <a:off x="1206720" y="922569"/>
            <a:ext cx="6728400" cy="1467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METODOLOGIA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59" name="Rectangle 4"/>
          <p:cNvSpPr/>
          <p:nvPr/>
        </p:nvSpPr>
        <p:spPr>
          <a:xfrm>
            <a:off x="0" y="0"/>
            <a:ext cx="91418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" name="Rectangle 5"/>
          <p:cNvSpPr/>
          <p:nvPr/>
        </p:nvSpPr>
        <p:spPr>
          <a:xfrm>
            <a:off x="4572000" y="457200"/>
            <a:ext cx="360" cy="36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Subtitle 2"/>
          <p:cNvSpPr/>
          <p:nvPr/>
        </p:nvSpPr>
        <p:spPr>
          <a:xfrm>
            <a:off x="395280" y="2276640"/>
            <a:ext cx="8422560" cy="256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Método utilizado na pesquisa. </a:t>
            </a:r>
            <a:r>
              <a:rPr lang="pt-BR" sz="2800" spc="-1" dirty="0">
                <a:solidFill>
                  <a:srgbClr val="000000"/>
                </a:solidFill>
              </a:rPr>
              <a:t>(Utilize poucos caracteres e use esquemas gráficos e figuras. Fonte: Arial, 24).</a:t>
            </a:r>
            <a:endParaRPr lang="pt-BR" sz="2800" spc="-1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203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1"/>
          <p:cNvSpPr/>
          <p:nvPr/>
        </p:nvSpPr>
        <p:spPr>
          <a:xfrm>
            <a:off x="1336680" y="1210847"/>
            <a:ext cx="6468120" cy="1467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RESULTADOS E </a:t>
            </a:r>
            <a:r>
              <a:rPr dirty="0"/>
              <a:t/>
            </a:r>
            <a:br>
              <a:rPr dirty="0"/>
            </a:br>
            <a:r>
              <a:rPr lang="pt-BR" sz="4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DISCUSSÕES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64" name="Rectangle 4"/>
          <p:cNvSpPr/>
          <p:nvPr/>
        </p:nvSpPr>
        <p:spPr>
          <a:xfrm>
            <a:off x="0" y="0"/>
            <a:ext cx="91418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" name="Rectangle 5"/>
          <p:cNvSpPr/>
          <p:nvPr/>
        </p:nvSpPr>
        <p:spPr>
          <a:xfrm>
            <a:off x="4572000" y="457200"/>
            <a:ext cx="360" cy="36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" name="Subtitle 2"/>
          <p:cNvSpPr/>
          <p:nvPr/>
        </p:nvSpPr>
        <p:spPr>
          <a:xfrm>
            <a:off x="395280" y="2276640"/>
            <a:ext cx="8422560" cy="256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Resultados e discussões que foram levantadas na pesquisa. </a:t>
            </a:r>
            <a:r>
              <a:rPr lang="pt-BR" sz="2800" spc="-1" dirty="0">
                <a:solidFill>
                  <a:srgbClr val="000000"/>
                </a:solidFill>
              </a:rPr>
              <a:t>(Utilize poucos caracteres e use esquemas gráficos e figuras. Fonte: Arial, 24).</a:t>
            </a:r>
            <a:endParaRPr lang="pt-BR" sz="2800" spc="-1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20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1"/>
          <p:cNvSpPr/>
          <p:nvPr/>
        </p:nvSpPr>
        <p:spPr>
          <a:xfrm>
            <a:off x="1262700" y="1169389"/>
            <a:ext cx="6616080" cy="1467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CONSIDERAÇÕES </a:t>
            </a:r>
            <a:r>
              <a:rPr dirty="0"/>
              <a:t/>
            </a:r>
            <a:br>
              <a:rPr dirty="0"/>
            </a:br>
            <a:r>
              <a:rPr lang="pt-BR" sz="4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FINAIS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69" name="Rectangle 4"/>
          <p:cNvSpPr/>
          <p:nvPr/>
        </p:nvSpPr>
        <p:spPr>
          <a:xfrm>
            <a:off x="0" y="0"/>
            <a:ext cx="91418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" name="Rectangle 5"/>
          <p:cNvSpPr/>
          <p:nvPr/>
        </p:nvSpPr>
        <p:spPr>
          <a:xfrm>
            <a:off x="4572000" y="457200"/>
            <a:ext cx="360" cy="36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Subtitle 2"/>
          <p:cNvSpPr/>
          <p:nvPr/>
        </p:nvSpPr>
        <p:spPr>
          <a:xfrm>
            <a:off x="395280" y="2276640"/>
            <a:ext cx="8422560" cy="256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Considerações finais a respeito da pesquisa. </a:t>
            </a:r>
            <a:r>
              <a:rPr lang="pt-BR" sz="2800" spc="-1" dirty="0">
                <a:solidFill>
                  <a:srgbClr val="000000"/>
                </a:solidFill>
              </a:rPr>
              <a:t>(Utilize poucos caracteres e use esquemas gráficos e figuras. Fonte: Arial, 24).</a:t>
            </a:r>
            <a:endParaRPr lang="pt-BR" sz="2800" spc="-1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203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1"/>
          <p:cNvSpPr/>
          <p:nvPr/>
        </p:nvSpPr>
        <p:spPr>
          <a:xfrm>
            <a:off x="1206540" y="947077"/>
            <a:ext cx="6728400" cy="1467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REFERÊNCIAS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74" name="Rectangle 4"/>
          <p:cNvSpPr/>
          <p:nvPr/>
        </p:nvSpPr>
        <p:spPr>
          <a:xfrm>
            <a:off x="0" y="0"/>
            <a:ext cx="9141840" cy="45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Rectangle 5"/>
          <p:cNvSpPr/>
          <p:nvPr/>
        </p:nvSpPr>
        <p:spPr>
          <a:xfrm>
            <a:off x="4572000" y="457200"/>
            <a:ext cx="360" cy="36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" name="Subtitle 2"/>
          <p:cNvSpPr/>
          <p:nvPr/>
        </p:nvSpPr>
        <p:spPr>
          <a:xfrm>
            <a:off x="395280" y="2276640"/>
            <a:ext cx="8422560" cy="256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Insira as principais referências, de acordo com as Normas </a:t>
            </a:r>
            <a:r>
              <a:rPr lang="pt-BR" sz="2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do </a:t>
            </a:r>
            <a:r>
              <a:rPr lang="pt-BR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UNIVC.</a:t>
            </a:r>
            <a:endParaRPr lang="pt-BR" sz="2800" b="0" strike="noStrike" spc="-1" dirty="0">
              <a:latin typeface="Arial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20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182</Words>
  <Application>Microsoft Office PowerPoint</Application>
  <PresentationFormat>Apresentação na tela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DejaVu Sans</vt:lpstr>
      <vt:lpstr>Symbol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Juliana Martins Cassani</dc:creator>
  <dc:description/>
  <cp:lastModifiedBy>Mariana Machado Partelli de Souza</cp:lastModifiedBy>
  <cp:revision>37</cp:revision>
  <dcterms:created xsi:type="dcterms:W3CDTF">2020-11-05T21:09:27Z</dcterms:created>
  <dcterms:modified xsi:type="dcterms:W3CDTF">2024-03-07T17:59:24Z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Apresentação na tela (4:3)</vt:lpwstr>
  </property>
  <property fmtid="{D5CDD505-2E9C-101B-9397-08002B2CF9AE}" pid="3" name="Slides">
    <vt:i4>8</vt:i4>
  </property>
</Properties>
</file>