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CBBE18A-990B-8AD9-5EBE-573522293348}" v="25" dt="2025-02-02T01:32:33.2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oio Acadêmico" userId="S::academico@ivc.br::40b0de41-1c88-47a3-ab6a-60fe93f7cad3" providerId="AD" clId="Web-{FCBBE18A-990B-8AD9-5EBE-573522293348}"/>
    <pc:docChg chg="modSld">
      <pc:chgData name="Apoio Acadêmico" userId="S::academico@ivc.br::40b0de41-1c88-47a3-ab6a-60fe93f7cad3" providerId="AD" clId="Web-{FCBBE18A-990B-8AD9-5EBE-573522293348}" dt="2025-02-02T01:32:33.213" v="22"/>
      <pc:docMkLst>
        <pc:docMk/>
      </pc:docMkLst>
      <pc:sldChg chg="addSp delSp modSp">
        <pc:chgData name="Apoio Acadêmico" userId="S::academico@ivc.br::40b0de41-1c88-47a3-ab6a-60fe93f7cad3" providerId="AD" clId="Web-{FCBBE18A-990B-8AD9-5EBE-573522293348}" dt="2025-02-02T01:31:46.821" v="9" actId="14100"/>
        <pc:sldMkLst>
          <pc:docMk/>
          <pc:sldMk cId="0" sldId="256"/>
        </pc:sldMkLst>
        <pc:picChg chg="add mod">
          <ac:chgData name="Apoio Acadêmico" userId="S::academico@ivc.br::40b0de41-1c88-47a3-ab6a-60fe93f7cad3" providerId="AD" clId="Web-{FCBBE18A-990B-8AD9-5EBE-573522293348}" dt="2025-02-02T01:31:46.821" v="9" actId="14100"/>
          <ac:picMkLst>
            <pc:docMk/>
            <pc:sldMk cId="0" sldId="256"/>
            <ac:picMk id="2" creationId="{65CB8AE9-F581-F602-2AF0-90923115E7BE}"/>
          </ac:picMkLst>
        </pc:picChg>
        <pc:picChg chg="del">
          <ac:chgData name="Apoio Acadêmico" userId="S::academico@ivc.br::40b0de41-1c88-47a3-ab6a-60fe93f7cad3" providerId="AD" clId="Web-{FCBBE18A-990B-8AD9-5EBE-573522293348}" dt="2025-02-02T01:31:35.165" v="6"/>
          <ac:picMkLst>
            <pc:docMk/>
            <pc:sldMk cId="0" sldId="256"/>
            <ac:picMk id="3" creationId="{00000000-0000-0000-0000-000000000000}"/>
          </ac:picMkLst>
        </pc:picChg>
      </pc:sldChg>
      <pc:sldChg chg="addSp">
        <pc:chgData name="Apoio Acadêmico" userId="S::academico@ivc.br::40b0de41-1c88-47a3-ab6a-60fe93f7cad3" providerId="AD" clId="Web-{FCBBE18A-990B-8AD9-5EBE-573522293348}" dt="2025-02-02T01:31:58.040" v="10"/>
        <pc:sldMkLst>
          <pc:docMk/>
          <pc:sldMk cId="0" sldId="257"/>
        </pc:sldMkLst>
        <pc:picChg chg="add">
          <ac:chgData name="Apoio Acadêmico" userId="S::academico@ivc.br::40b0de41-1c88-47a3-ab6a-60fe93f7cad3" providerId="AD" clId="Web-{FCBBE18A-990B-8AD9-5EBE-573522293348}" dt="2025-02-02T01:31:58.040" v="10"/>
          <ac:picMkLst>
            <pc:docMk/>
            <pc:sldMk cId="0" sldId="257"/>
            <ac:picMk id="3" creationId="{94B26786-A8CF-D5DC-5F76-471B31F86EA2}"/>
          </ac:picMkLst>
        </pc:picChg>
      </pc:sldChg>
      <pc:sldChg chg="addSp delSp">
        <pc:chgData name="Apoio Acadêmico" userId="S::academico@ivc.br::40b0de41-1c88-47a3-ab6a-60fe93f7cad3" providerId="AD" clId="Web-{FCBBE18A-990B-8AD9-5EBE-573522293348}" dt="2025-02-02T01:32:05.681" v="12"/>
        <pc:sldMkLst>
          <pc:docMk/>
          <pc:sldMk cId="0" sldId="258"/>
        </pc:sldMkLst>
        <pc:picChg chg="add">
          <ac:chgData name="Apoio Acadêmico" userId="S::academico@ivc.br::40b0de41-1c88-47a3-ab6a-60fe93f7cad3" providerId="AD" clId="Web-{FCBBE18A-990B-8AD9-5EBE-573522293348}" dt="2025-02-02T01:32:05.681" v="12"/>
          <ac:picMkLst>
            <pc:docMk/>
            <pc:sldMk cId="0" sldId="258"/>
            <ac:picMk id="3" creationId="{EEC7E263-66D8-DF1A-1180-A5658723465D}"/>
          </ac:picMkLst>
        </pc:picChg>
        <pc:picChg chg="del">
          <ac:chgData name="Apoio Acadêmico" userId="S::academico@ivc.br::40b0de41-1c88-47a3-ab6a-60fe93f7cad3" providerId="AD" clId="Web-{FCBBE18A-990B-8AD9-5EBE-573522293348}" dt="2025-02-02T01:32:04.915" v="11"/>
          <ac:picMkLst>
            <pc:docMk/>
            <pc:sldMk cId="0" sldId="258"/>
            <ac:picMk id="8" creationId="{00000000-0000-0000-0000-000000000000}"/>
          </ac:picMkLst>
        </pc:picChg>
      </pc:sldChg>
      <pc:sldChg chg="addSp delSp">
        <pc:chgData name="Apoio Acadêmico" userId="S::academico@ivc.br::40b0de41-1c88-47a3-ab6a-60fe93f7cad3" providerId="AD" clId="Web-{FCBBE18A-990B-8AD9-5EBE-573522293348}" dt="2025-02-02T01:32:08.962" v="14"/>
        <pc:sldMkLst>
          <pc:docMk/>
          <pc:sldMk cId="0" sldId="259"/>
        </pc:sldMkLst>
        <pc:picChg chg="add">
          <ac:chgData name="Apoio Acadêmico" userId="S::academico@ivc.br::40b0de41-1c88-47a3-ab6a-60fe93f7cad3" providerId="AD" clId="Web-{FCBBE18A-990B-8AD9-5EBE-573522293348}" dt="2025-02-02T01:32:08.962" v="14"/>
          <ac:picMkLst>
            <pc:docMk/>
            <pc:sldMk cId="0" sldId="259"/>
            <ac:picMk id="3" creationId="{49BC242C-81F4-94A0-63F5-9E20E49D6B9A}"/>
          </ac:picMkLst>
        </pc:picChg>
        <pc:picChg chg="del">
          <ac:chgData name="Apoio Acadêmico" userId="S::academico@ivc.br::40b0de41-1c88-47a3-ab6a-60fe93f7cad3" providerId="AD" clId="Web-{FCBBE18A-990B-8AD9-5EBE-573522293348}" dt="2025-02-02T01:32:08.244" v="13"/>
          <ac:picMkLst>
            <pc:docMk/>
            <pc:sldMk cId="0" sldId="259"/>
            <ac:picMk id="8" creationId="{00000000-0000-0000-0000-000000000000}"/>
          </ac:picMkLst>
        </pc:picChg>
      </pc:sldChg>
      <pc:sldChg chg="addSp delSp">
        <pc:chgData name="Apoio Acadêmico" userId="S::academico@ivc.br::40b0de41-1c88-47a3-ab6a-60fe93f7cad3" providerId="AD" clId="Web-{FCBBE18A-990B-8AD9-5EBE-573522293348}" dt="2025-02-02T01:32:15.244" v="16"/>
        <pc:sldMkLst>
          <pc:docMk/>
          <pc:sldMk cId="0" sldId="260"/>
        </pc:sldMkLst>
        <pc:picChg chg="add">
          <ac:chgData name="Apoio Acadêmico" userId="S::academico@ivc.br::40b0de41-1c88-47a3-ab6a-60fe93f7cad3" providerId="AD" clId="Web-{FCBBE18A-990B-8AD9-5EBE-573522293348}" dt="2025-02-02T01:32:15.244" v="16"/>
          <ac:picMkLst>
            <pc:docMk/>
            <pc:sldMk cId="0" sldId="260"/>
            <ac:picMk id="3" creationId="{427AFA4D-8CBD-82D0-7F23-B1616407F06A}"/>
          </ac:picMkLst>
        </pc:picChg>
        <pc:picChg chg="del">
          <ac:chgData name="Apoio Acadêmico" userId="S::academico@ivc.br::40b0de41-1c88-47a3-ab6a-60fe93f7cad3" providerId="AD" clId="Web-{FCBBE18A-990B-8AD9-5EBE-573522293348}" dt="2025-02-02T01:32:14.384" v="15"/>
          <ac:picMkLst>
            <pc:docMk/>
            <pc:sldMk cId="0" sldId="260"/>
            <ac:picMk id="8" creationId="{00000000-0000-0000-0000-000000000000}"/>
          </ac:picMkLst>
        </pc:picChg>
      </pc:sldChg>
      <pc:sldChg chg="addSp delSp">
        <pc:chgData name="Apoio Acadêmico" userId="S::academico@ivc.br::40b0de41-1c88-47a3-ab6a-60fe93f7cad3" providerId="AD" clId="Web-{FCBBE18A-990B-8AD9-5EBE-573522293348}" dt="2025-02-02T01:32:22.853" v="18"/>
        <pc:sldMkLst>
          <pc:docMk/>
          <pc:sldMk cId="0" sldId="261"/>
        </pc:sldMkLst>
        <pc:picChg chg="add">
          <ac:chgData name="Apoio Acadêmico" userId="S::academico@ivc.br::40b0de41-1c88-47a3-ab6a-60fe93f7cad3" providerId="AD" clId="Web-{FCBBE18A-990B-8AD9-5EBE-573522293348}" dt="2025-02-02T01:32:22.853" v="18"/>
          <ac:picMkLst>
            <pc:docMk/>
            <pc:sldMk cId="0" sldId="261"/>
            <ac:picMk id="3" creationId="{70F93ABB-02DF-9815-2B93-4A5D82B12239}"/>
          </ac:picMkLst>
        </pc:picChg>
        <pc:picChg chg="del">
          <ac:chgData name="Apoio Acadêmico" userId="S::academico@ivc.br::40b0de41-1c88-47a3-ab6a-60fe93f7cad3" providerId="AD" clId="Web-{FCBBE18A-990B-8AD9-5EBE-573522293348}" dt="2025-02-02T01:32:21.650" v="17"/>
          <ac:picMkLst>
            <pc:docMk/>
            <pc:sldMk cId="0" sldId="261"/>
            <ac:picMk id="8" creationId="{00000000-0000-0000-0000-000000000000}"/>
          </ac:picMkLst>
        </pc:picChg>
      </pc:sldChg>
      <pc:sldChg chg="addSp delSp">
        <pc:chgData name="Apoio Acadêmico" userId="S::academico@ivc.br::40b0de41-1c88-47a3-ab6a-60fe93f7cad3" providerId="AD" clId="Web-{FCBBE18A-990B-8AD9-5EBE-573522293348}" dt="2025-02-02T01:32:26.119" v="20"/>
        <pc:sldMkLst>
          <pc:docMk/>
          <pc:sldMk cId="0" sldId="262"/>
        </pc:sldMkLst>
        <pc:picChg chg="add">
          <ac:chgData name="Apoio Acadêmico" userId="S::academico@ivc.br::40b0de41-1c88-47a3-ab6a-60fe93f7cad3" providerId="AD" clId="Web-{FCBBE18A-990B-8AD9-5EBE-573522293348}" dt="2025-02-02T01:32:26.119" v="20"/>
          <ac:picMkLst>
            <pc:docMk/>
            <pc:sldMk cId="0" sldId="262"/>
            <ac:picMk id="3" creationId="{2F593751-AAFA-0793-963C-54DF35E12BB3}"/>
          </ac:picMkLst>
        </pc:picChg>
        <pc:picChg chg="del">
          <ac:chgData name="Apoio Acadêmico" userId="S::academico@ivc.br::40b0de41-1c88-47a3-ab6a-60fe93f7cad3" providerId="AD" clId="Web-{FCBBE18A-990B-8AD9-5EBE-573522293348}" dt="2025-02-02T01:32:25.432" v="19"/>
          <ac:picMkLst>
            <pc:docMk/>
            <pc:sldMk cId="0" sldId="262"/>
            <ac:picMk id="7" creationId="{00000000-0000-0000-0000-000000000000}"/>
          </ac:picMkLst>
        </pc:picChg>
      </pc:sldChg>
      <pc:sldChg chg="addSp delSp">
        <pc:chgData name="Apoio Acadêmico" userId="S::academico@ivc.br::40b0de41-1c88-47a3-ab6a-60fe93f7cad3" providerId="AD" clId="Web-{FCBBE18A-990B-8AD9-5EBE-573522293348}" dt="2025-02-02T01:32:33.213" v="22"/>
        <pc:sldMkLst>
          <pc:docMk/>
          <pc:sldMk cId="0" sldId="263"/>
        </pc:sldMkLst>
        <pc:picChg chg="add">
          <ac:chgData name="Apoio Acadêmico" userId="S::academico@ivc.br::40b0de41-1c88-47a3-ab6a-60fe93f7cad3" providerId="AD" clId="Web-{FCBBE18A-990B-8AD9-5EBE-573522293348}" dt="2025-02-02T01:32:33.213" v="22"/>
          <ac:picMkLst>
            <pc:docMk/>
            <pc:sldMk cId="0" sldId="263"/>
            <ac:picMk id="3" creationId="{C6DDB00C-CF6B-7E53-694C-313AB076C889}"/>
          </ac:picMkLst>
        </pc:picChg>
        <pc:picChg chg="del">
          <ac:chgData name="Apoio Acadêmico" userId="S::academico@ivc.br::40b0de41-1c88-47a3-ab6a-60fe93f7cad3" providerId="AD" clId="Web-{FCBBE18A-990B-8AD9-5EBE-573522293348}" dt="2025-02-02T01:32:32.275" v="21"/>
          <ac:picMkLst>
            <pc:docMk/>
            <pc:sldMk cId="0" sldId="263"/>
            <ac:picMk id="8" creationId="{00000000-0000-0000-0000-000000000000}"/>
          </ac:picMkLst>
        </pc:picChg>
      </pc:sldChg>
      <pc:sldChg chg="addSp delSp modSp">
        <pc:chgData name="Apoio Acadêmico" userId="S::academico@ivc.br::40b0de41-1c88-47a3-ab6a-60fe93f7cad3" providerId="AD" clId="Web-{FCBBE18A-990B-8AD9-5EBE-573522293348}" dt="2025-02-02T01:31:24.540" v="5" actId="1076"/>
        <pc:sldMkLst>
          <pc:docMk/>
          <pc:sldMk cId="2854832763" sldId="266"/>
        </pc:sldMkLst>
        <pc:picChg chg="del">
          <ac:chgData name="Apoio Acadêmico" userId="S::academico@ivc.br::40b0de41-1c88-47a3-ab6a-60fe93f7cad3" providerId="AD" clId="Web-{FCBBE18A-990B-8AD9-5EBE-573522293348}" dt="2025-02-02T01:31:01.133" v="0"/>
          <ac:picMkLst>
            <pc:docMk/>
            <pc:sldMk cId="2854832763" sldId="266"/>
            <ac:picMk id="2" creationId="{00000000-0000-0000-0000-000000000000}"/>
          </ac:picMkLst>
        </pc:picChg>
        <pc:picChg chg="add mod">
          <ac:chgData name="Apoio Acadêmico" userId="S::academico@ivc.br::40b0de41-1c88-47a3-ab6a-60fe93f7cad3" providerId="AD" clId="Web-{FCBBE18A-990B-8AD9-5EBE-573522293348}" dt="2025-02-02T01:31:24.540" v="5" actId="1076"/>
          <ac:picMkLst>
            <pc:docMk/>
            <pc:sldMk cId="2854832763" sldId="266"/>
            <ac:picMk id="3" creationId="{DFD663E2-A5F0-F7B5-CD81-58B8C688D44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pt-BR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t-B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pt-BR" sz="4400" b="0" strike="noStrike" spc="-1">
                <a:latin typeface="Arial"/>
              </a:rPr>
              <a:t>Clique para editar o formato do texto do título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latin typeface="Arial"/>
              </a:rPr>
              <a:t>Clique para editar o formato do texto da estrutura de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latin typeface="Arial"/>
              </a:rPr>
              <a:t>2.º nível da estrutura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latin typeface="Arial"/>
              </a:rPr>
              <a:t>3.º nível da estrutura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latin typeface="Arial"/>
              </a:rPr>
              <a:t>4.º nível da estrutura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5.º nível da estrutura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6.º nível da estrutura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latin typeface="Arial"/>
              </a:rPr>
              <a:t>7.º nível da estrutura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4832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/>
          <p:nvPr/>
        </p:nvSpPr>
        <p:spPr>
          <a:xfrm>
            <a:off x="735120" y="3172680"/>
            <a:ext cx="777024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pt-BR" sz="4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TÍTULO DO TRABALHO</a:t>
            </a:r>
            <a:r>
              <a:rPr dirty="0"/>
              <a:t/>
            </a:r>
            <a:br>
              <a:rPr dirty="0"/>
            </a:br>
            <a:r>
              <a:rPr lang="pt-BR" sz="44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(Arial, 44)</a:t>
            </a:r>
            <a:endParaRPr lang="pt-BR" sz="4400" b="0" strike="noStrike" spc="-1" dirty="0">
              <a:latin typeface="Arial"/>
            </a:endParaRPr>
          </a:p>
        </p:txBody>
      </p:sp>
      <p:sp>
        <p:nvSpPr>
          <p:cNvPr id="39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" name="Rectangle 6"/>
          <p:cNvSpPr/>
          <p:nvPr/>
        </p:nvSpPr>
        <p:spPr>
          <a:xfrm>
            <a:off x="2012760" y="1683360"/>
            <a:ext cx="5115960" cy="637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CENTRO UNIVERSITÁRIO VALE DO CRICARÉ</a:t>
            </a:r>
            <a:endParaRPr lang="pt-BR" sz="18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1800" b="0" strike="noStrike" spc="-1" dirty="0">
                <a:solidFill>
                  <a:srgbClr val="000000"/>
                </a:solidFill>
                <a:latin typeface="Arial"/>
                <a:ea typeface="Calibri"/>
              </a:rPr>
              <a:t>INSERIR O NOME DO CURSO</a:t>
            </a:r>
            <a:endParaRPr lang="pt-BR" sz="1800" b="0" strike="noStrike" spc="-1" dirty="0">
              <a:latin typeface="Arial"/>
            </a:endParaRPr>
          </a:p>
        </p:txBody>
      </p:sp>
      <p:sp>
        <p:nvSpPr>
          <p:cNvPr id="41" name="Subtitle 2"/>
          <p:cNvSpPr/>
          <p:nvPr/>
        </p:nvSpPr>
        <p:spPr>
          <a:xfrm>
            <a:off x="3595680" y="5827320"/>
            <a:ext cx="2212560" cy="672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SÃO MATEUS</a:t>
            </a:r>
            <a:endParaRPr lang="pt-BR" sz="20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pt-BR" sz="20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2024</a:t>
            </a:r>
            <a:endParaRPr lang="pt-BR" sz="2000" b="0" strike="noStrike" spc="-1" dirty="0">
              <a:latin typeface="Arial"/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ubtitle 2"/>
          <p:cNvSpPr/>
          <p:nvPr/>
        </p:nvSpPr>
        <p:spPr>
          <a:xfrm>
            <a:off x="956520" y="3010320"/>
            <a:ext cx="7805880" cy="3388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1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2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3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4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Acadêmico 5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(inserir os nomes em ordem alfabética)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  <a:ea typeface="DejaVu Sans"/>
              </a:rPr>
              <a:t>Orientador: precisa inserir o nome completo e a titulação do professor</a:t>
            </a: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  <a:p>
            <a:pPr algn="r">
              <a:lnSpc>
                <a:spcPct val="100000"/>
              </a:lnSpc>
              <a:tabLst>
                <a:tab pos="0" algn="l"/>
              </a:tabLst>
            </a:pPr>
            <a:endParaRPr lang="pt-BR" sz="2400" b="0" strike="noStrike" spc="-1">
              <a:latin typeface="Arial"/>
            </a:endParaRPr>
          </a:p>
        </p:txBody>
      </p:sp>
      <p:sp>
        <p:nvSpPr>
          <p:cNvPr id="4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" name="Title 1"/>
          <p:cNvSpPr/>
          <p:nvPr/>
        </p:nvSpPr>
        <p:spPr>
          <a:xfrm>
            <a:off x="1311660" y="1120278"/>
            <a:ext cx="651816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AUTORES(AS)</a:t>
            </a:r>
            <a:endParaRPr lang="pt-BR" sz="4000" b="0" strike="noStrike" spc="-1" dirty="0">
              <a:latin typeface="Arial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1"/>
          <p:cNvSpPr/>
          <p:nvPr/>
        </p:nvSpPr>
        <p:spPr>
          <a:xfrm>
            <a:off x="1311660" y="894683"/>
            <a:ext cx="6518160" cy="1461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INTRODUÇÃO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49" name="Subtitle 2"/>
          <p:cNvSpPr/>
          <p:nvPr/>
        </p:nvSpPr>
        <p:spPr>
          <a:xfrm>
            <a:off x="395640" y="2277000"/>
            <a:ext cx="842292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Aspectos introdutórios e desenvolvimento do trabalho; objeto de estudo. (Utilize poucos caracteres e </a:t>
            </a:r>
            <a:r>
              <a:rPr lang="pt-BR" sz="2400" spc="-1" dirty="0">
                <a:solidFill>
                  <a:srgbClr val="000000"/>
                </a:solidFill>
                <a:latin typeface="Arial"/>
                <a:ea typeface="DejaVu Sans"/>
              </a:rPr>
              <a:t>use </a:t>
            </a:r>
            <a:r>
              <a:rPr lang="pt-BR" sz="24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esquemas gráficos e figuras. Fonte: Arial, 24).</a:t>
            </a:r>
            <a:endParaRPr lang="pt-BR" sz="2400" b="0" strike="noStrike" spc="-1" dirty="0">
              <a:latin typeface="Arial"/>
            </a:endParaRPr>
          </a:p>
        </p:txBody>
      </p:sp>
      <p:sp>
        <p:nvSpPr>
          <p:cNvPr id="50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1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" y="-216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1"/>
          <p:cNvSpPr/>
          <p:nvPr/>
        </p:nvSpPr>
        <p:spPr>
          <a:xfrm>
            <a:off x="1213740" y="1181788"/>
            <a:ext cx="671436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OBJETIVO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5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6" name="Subtitle 2"/>
          <p:cNvSpPr/>
          <p:nvPr/>
        </p:nvSpPr>
        <p:spPr>
          <a:xfrm>
            <a:off x="395280" y="22766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Insira o objetivo da sua pesquisa. (Fonte: Arial, 24).</a:t>
            </a:r>
            <a:endParaRPr lang="pt-BR" sz="2800" b="0" strike="noStrike" spc="-1" dirty="0">
              <a:latin typeface="Arial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1"/>
          <p:cNvSpPr/>
          <p:nvPr/>
        </p:nvSpPr>
        <p:spPr>
          <a:xfrm>
            <a:off x="1205640" y="1218661"/>
            <a:ext cx="672840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METODOLOGIA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59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1" name="Subtitle 2"/>
          <p:cNvSpPr/>
          <p:nvPr/>
        </p:nvSpPr>
        <p:spPr>
          <a:xfrm>
            <a:off x="395280" y="22766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Método utilizado na pesquisa. </a:t>
            </a:r>
            <a:r>
              <a:rPr lang="pt-BR" sz="2800" spc="-1" dirty="0">
                <a:solidFill>
                  <a:srgbClr val="000000"/>
                </a:solidFill>
              </a:rPr>
              <a:t>(Utilize poucos caracteres e use esquemas gráficos e figuras. Fonte: Arial, 24).</a:t>
            </a:r>
            <a:endParaRPr lang="pt-BR" sz="2800" spc="-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Title 1"/>
          <p:cNvSpPr/>
          <p:nvPr/>
        </p:nvSpPr>
        <p:spPr>
          <a:xfrm>
            <a:off x="1336680" y="1698527"/>
            <a:ext cx="646812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RESULTADOS E </a:t>
            </a:r>
            <a:r>
              <a:rPr dirty="0"/>
              <a:t/>
            </a:r>
            <a:br>
              <a:rPr dirty="0"/>
            </a:b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DISCUSSÕES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6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6" name="Subtitle 2"/>
          <p:cNvSpPr/>
          <p:nvPr/>
        </p:nvSpPr>
        <p:spPr>
          <a:xfrm>
            <a:off x="359460" y="2755612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Resultados e discussões que foram levantadas na pesquisa. </a:t>
            </a:r>
            <a:r>
              <a:rPr lang="pt-BR" sz="2800" spc="-1" dirty="0">
                <a:solidFill>
                  <a:srgbClr val="000000"/>
                </a:solidFill>
              </a:rPr>
              <a:t>(Utilize poucos caracteres e use esquemas gráficos e figuras. Fonte: Arial, 24).</a:t>
            </a:r>
            <a:endParaRPr lang="pt-BR" sz="2800" spc="-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itle 1"/>
          <p:cNvSpPr/>
          <p:nvPr/>
        </p:nvSpPr>
        <p:spPr>
          <a:xfrm>
            <a:off x="1261800" y="1630943"/>
            <a:ext cx="661608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CONSIDERAÇÕES </a:t>
            </a:r>
            <a:r>
              <a:rPr dirty="0"/>
              <a:t/>
            </a:r>
            <a:br>
              <a:rPr dirty="0"/>
            </a:b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FINAIS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69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0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1" name="Subtitle 2"/>
          <p:cNvSpPr/>
          <p:nvPr/>
        </p:nvSpPr>
        <p:spPr>
          <a:xfrm>
            <a:off x="358560" y="28862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Considerações finais a respeito da pesquisa. </a:t>
            </a:r>
            <a:r>
              <a:rPr lang="pt-BR" sz="2800" spc="-1" dirty="0">
                <a:solidFill>
                  <a:srgbClr val="000000"/>
                </a:solidFill>
              </a:rPr>
              <a:t>(Utilize poucos caracteres e use esquemas gráficos e figuras. Fonte: Arial, 24).</a:t>
            </a:r>
            <a:endParaRPr lang="pt-BR" sz="2800" spc="-1" dirty="0"/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itle 1"/>
          <p:cNvSpPr/>
          <p:nvPr/>
        </p:nvSpPr>
        <p:spPr>
          <a:xfrm>
            <a:off x="1206720" y="1608928"/>
            <a:ext cx="6728400" cy="1467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pt-BR" sz="4000" b="1" strike="noStrike" spc="-1" dirty="0">
                <a:solidFill>
                  <a:srgbClr val="000000"/>
                </a:solidFill>
                <a:latin typeface="Arial"/>
                <a:ea typeface="DejaVu Sans"/>
              </a:rPr>
              <a:t>REFERÊNCIAS</a:t>
            </a:r>
            <a:endParaRPr lang="pt-BR" sz="4000" b="0" strike="noStrike" spc="-1" dirty="0">
              <a:latin typeface="Arial"/>
            </a:endParaRPr>
          </a:p>
        </p:txBody>
      </p:sp>
      <p:sp>
        <p:nvSpPr>
          <p:cNvPr id="74" name="Rectangle 4"/>
          <p:cNvSpPr/>
          <p:nvPr/>
        </p:nvSpPr>
        <p:spPr>
          <a:xfrm>
            <a:off x="0" y="0"/>
            <a:ext cx="9141840" cy="4550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5" name="Rectangle 5"/>
          <p:cNvSpPr/>
          <p:nvPr/>
        </p:nvSpPr>
        <p:spPr>
          <a:xfrm>
            <a:off x="4572000" y="457200"/>
            <a:ext cx="360" cy="360"/>
          </a:xfrm>
          <a:prstGeom prst="rect">
            <a:avLst/>
          </a:prstGeom>
          <a:solidFill>
            <a:schemeClr val="accent1"/>
          </a:solidFill>
          <a:ln w="9525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76" name="Subtitle 2"/>
          <p:cNvSpPr/>
          <p:nvPr/>
        </p:nvSpPr>
        <p:spPr>
          <a:xfrm>
            <a:off x="395280" y="2276640"/>
            <a:ext cx="8422560" cy="25650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just">
              <a:lnSpc>
                <a:spcPct val="150000"/>
              </a:lnSpc>
              <a:tabLst>
                <a:tab pos="0" algn="l"/>
              </a:tabLst>
            </a:pPr>
            <a:r>
              <a:rPr lang="pt-BR" sz="2800" b="0" strike="noStrike" spc="-1" dirty="0">
                <a:solidFill>
                  <a:srgbClr val="000000"/>
                </a:solidFill>
                <a:latin typeface="Arial"/>
                <a:ea typeface="DejaVu Sans"/>
              </a:rPr>
              <a:t>Insira as principais referências, de acordo com as Normas do UNIVC.</a:t>
            </a:r>
            <a:endParaRPr lang="pt-BR" sz="2800" b="0" strike="noStrike" spc="-1" dirty="0">
              <a:latin typeface="Arial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60" y="0"/>
            <a:ext cx="9144000" cy="134203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182</Words>
  <Application>Microsoft Office PowerPoint</Application>
  <PresentationFormat>Apresentação na tela (4:3)</PresentationFormat>
  <Paragraphs>28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5" baseType="lpstr">
      <vt:lpstr>Arial</vt:lpstr>
      <vt:lpstr>Calibri</vt:lpstr>
      <vt:lpstr>DejaVu Sans</vt:lpstr>
      <vt:lpstr>Symbol</vt:lpstr>
      <vt:lpstr>Wingdings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Juliana Martins Cassani</dc:creator>
  <dc:description/>
  <cp:lastModifiedBy>Bruna Pimenta Felix</cp:lastModifiedBy>
  <cp:revision>50</cp:revision>
  <dcterms:created xsi:type="dcterms:W3CDTF">2020-11-05T21:09:27Z</dcterms:created>
  <dcterms:modified xsi:type="dcterms:W3CDTF">2025-08-08T18:00:18Z</dcterms:modified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Apresentação na tela (4:3)</vt:lpwstr>
  </property>
  <property fmtid="{D5CDD505-2E9C-101B-9397-08002B2CF9AE}" pid="3" name="Slides">
    <vt:i4>8</vt:i4>
  </property>
</Properties>
</file>